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82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8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6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8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2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4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9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9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8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0EBA-975B-4B97-AF4E-CD47618CB4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C873-913C-480B-9B8D-AF53E0CB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763588"/>
            <a:ext cx="57721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8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</dc:creator>
  <cp:lastModifiedBy>Perry</cp:lastModifiedBy>
  <cp:revision>1</cp:revision>
  <dcterms:created xsi:type="dcterms:W3CDTF">2023-05-23T13:47:03Z</dcterms:created>
  <dcterms:modified xsi:type="dcterms:W3CDTF">2023-05-23T13:47:47Z</dcterms:modified>
</cp:coreProperties>
</file>