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81" r:id="rId3"/>
    <p:sldId id="279" r:id="rId4"/>
    <p:sldId id="274" r:id="rId5"/>
    <p:sldId id="275" r:id="rId6"/>
    <p:sldId id="263" r:id="rId7"/>
    <p:sldId id="264" r:id="rId8"/>
    <p:sldId id="276" r:id="rId9"/>
    <p:sldId id="265" r:id="rId10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407" autoAdjust="0"/>
    <p:restoredTop sz="94660"/>
  </p:normalViewPr>
  <p:slideViewPr>
    <p:cSldViewPr>
      <p:cViewPr varScale="1">
        <p:scale>
          <a:sx n="107" d="100"/>
          <a:sy n="107" d="100"/>
        </p:scale>
        <p:origin x="-10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82263-2AD8-4EC0-BC64-2D199672728F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6511F-FF36-442B-B458-FCD606862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607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82263-2AD8-4EC0-BC64-2D199672728F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6511F-FF36-442B-B458-FCD606862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52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82263-2AD8-4EC0-BC64-2D199672728F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6511F-FF36-442B-B458-FCD606862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821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82263-2AD8-4EC0-BC64-2D199672728F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6511F-FF36-442B-B458-FCD606862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394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82263-2AD8-4EC0-BC64-2D199672728F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6511F-FF36-442B-B458-FCD606862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044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82263-2AD8-4EC0-BC64-2D199672728F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6511F-FF36-442B-B458-FCD606862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055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82263-2AD8-4EC0-BC64-2D199672728F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6511F-FF36-442B-B458-FCD606862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087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82263-2AD8-4EC0-BC64-2D199672728F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6511F-FF36-442B-B458-FCD606862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718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82263-2AD8-4EC0-BC64-2D199672728F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6511F-FF36-442B-B458-FCD606862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286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82263-2AD8-4EC0-BC64-2D199672728F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6511F-FF36-442B-B458-FCD606862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01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82263-2AD8-4EC0-BC64-2D199672728F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6511F-FF36-442B-B458-FCD606862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700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82263-2AD8-4EC0-BC64-2D199672728F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6511F-FF36-442B-B458-FCD606862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12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  <a:ln w="38100">
            <a:solidFill>
              <a:srgbClr val="0070C0"/>
            </a:solidFill>
          </a:ln>
        </p:spPr>
        <p:txBody>
          <a:bodyPr/>
          <a:lstStyle/>
          <a:p>
            <a:r>
              <a:rPr lang="en-US" dirty="0" smtClean="0"/>
              <a:t>Economic Diversification Index </a:t>
            </a:r>
            <a:r>
              <a:rPr lang="en-US" sz="2000" dirty="0" smtClean="0"/>
              <a:t>– October </a:t>
            </a:r>
            <a:r>
              <a:rPr lang="en-US" sz="2000" dirty="0" smtClean="0"/>
              <a:t>8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, 2015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3462" y="3581400"/>
            <a:ext cx="6400800" cy="19812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Not to be reproduced without permission of the 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572000"/>
            <a:ext cx="2207606" cy="86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31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18" y="0"/>
            <a:ext cx="91686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491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99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9144000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80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34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56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03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76200"/>
            <a:ext cx="91440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462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77" y="0"/>
            <a:ext cx="91533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00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16</Words>
  <Application>Microsoft Office PowerPoint</Application>
  <PresentationFormat>On-screen Show (4:3)</PresentationFormat>
  <Paragraphs>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Economic Diversification Index – October 8th, 2015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Perry</dc:creator>
  <cp:lastModifiedBy>Perry</cp:lastModifiedBy>
  <cp:revision>32</cp:revision>
  <cp:lastPrinted>2015-10-09T13:58:38Z</cp:lastPrinted>
  <dcterms:created xsi:type="dcterms:W3CDTF">2015-10-08T13:04:20Z</dcterms:created>
  <dcterms:modified xsi:type="dcterms:W3CDTF">2020-10-28T16:29:57Z</dcterms:modified>
</cp:coreProperties>
</file>