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7" r:id="rId5"/>
    <p:sldId id="264" r:id="rId6"/>
    <p:sldId id="265" r:id="rId7"/>
    <p:sldId id="266" r:id="rId8"/>
    <p:sldId id="256" r:id="rId9"/>
    <p:sldId id="267" r:id="rId10"/>
    <p:sldId id="269" r:id="rId11"/>
    <p:sldId id="270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4" d="100"/>
          <a:sy n="104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0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A561-C053-48CA-85E0-449A2E4CCC5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9018-AB89-4586-84AD-2985FDC5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2291" y="-212036"/>
            <a:ext cx="14991522" cy="7495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1067" y="1700012"/>
            <a:ext cx="4670201" cy="2859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96" y="4730465"/>
            <a:ext cx="1967948" cy="1967948"/>
          </a:xfrm>
          <a:prstGeom prst="rect">
            <a:avLst/>
          </a:prstGeom>
        </p:spPr>
      </p:pic>
      <p:pic>
        <p:nvPicPr>
          <p:cNvPr id="7172" name="Picture 4" descr="Image result for hand holding phon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007" y="544693"/>
            <a:ext cx="10786616" cy="65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5692" y="2146252"/>
            <a:ext cx="5640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Education &amp; Creativity</a:t>
            </a:r>
            <a:endParaRPr lang="en-US" sz="6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449" y="5714439"/>
            <a:ext cx="219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Haley </a:t>
            </a:r>
            <a:r>
              <a:rPr lang="en-US" sz="28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imons</a:t>
            </a:r>
            <a:endParaRPr lang="en-US" sz="28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3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309093"/>
            <a:ext cx="10028643" cy="62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9" y="0"/>
            <a:ext cx="960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avinci flying mach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6" y="450762"/>
            <a:ext cx="10684505" cy="60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3" y="545983"/>
            <a:ext cx="8551574" cy="56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4" y="156746"/>
            <a:ext cx="9865219" cy="65357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5825" y="283336"/>
            <a:ext cx="669702" cy="23825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8" y="1"/>
            <a:ext cx="1037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53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0" y="0"/>
            <a:ext cx="10277232" cy="68568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179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olden ti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82880"/>
            <a:ext cx="9795184" cy="648930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100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844"/>
            <a:ext cx="10515600" cy="4054670"/>
          </a:xfrm>
          <a:gradFill>
            <a:gsLst>
              <a:gs pos="83186">
                <a:schemeClr val="accent6"/>
              </a:gs>
              <a:gs pos="0">
                <a:schemeClr val="accent6"/>
              </a:gs>
              <a:gs pos="30000">
                <a:schemeClr val="accent1">
                  <a:lumMod val="45000"/>
                  <a:lumOff val="55000"/>
                </a:schemeClr>
              </a:gs>
              <a:gs pos="52000">
                <a:schemeClr val="accent1"/>
              </a:gs>
              <a:gs pos="3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Dr. Robert Kelly ▫ University of </a:t>
            </a: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Calgary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Jean Hendrickson ▫ A+ Schools, Oklahoma, US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Dr. Dennis Cheek ▫ National Creativity Network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Dr. Stephen Murgatroyd ▫ CEO Collaborative Media </a:t>
            </a: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Group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Carrie Fitzsimmons </a:t>
            </a:r>
            <a:r>
              <a:rPr lang="en-US" sz="2400" dirty="0" smtClean="0">
                <a:latin typeface="Calibri" panose="020F0502020204030204" pitchFamily="34" charset="0"/>
                <a:ea typeface="Malgun Gothic" panose="020B0503020000020004" pitchFamily="34" charset="-127"/>
                <a:cs typeface="+mj-cs"/>
              </a:rPr>
              <a:t>▫ </a:t>
            </a: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CEO ArtScience Prize, Boston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Dr. Michael MacDonald ▫ MacEwan University – </a:t>
            </a:r>
            <a:endParaRPr lang="en-US" sz="2400" dirty="0" smtClean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				 Centre </a:t>
            </a: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for the </a:t>
            </a:r>
            <a:r>
              <a:rPr lang="en-US" sz="2400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+mj-cs"/>
              </a:rPr>
              <a:t>Arts and Communications</a:t>
            </a:r>
            <a:endParaRPr lang="en-US" sz="2400" dirty="0">
              <a:latin typeface="Century Gothic" panose="020B0502020202020204" pitchFamily="34" charset="0"/>
              <a:ea typeface="Malgun Gothic" panose="020B0503020000020004" pitchFamily="34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>
              <a:latin typeface="Calibri" panose="020F0502020204030204" pitchFamily="34" charset="0"/>
              <a:ea typeface="Malgun Gothic" panose="020B0503020000020004" pitchFamily="34" charset="-127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Contributors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old happy d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4" y="519"/>
            <a:ext cx="10971969" cy="68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128" y="218941"/>
            <a:ext cx="3515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abriola" panose="04040605051002020D02" pitchFamily="82" charset="0"/>
              </a:rPr>
              <a:t>Recommendations </a:t>
            </a:r>
            <a:endParaRPr lang="en-US" sz="4400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5817" y="80807"/>
            <a:ext cx="20606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4000" dirty="0" smtClean="0">
                <a:latin typeface="Segoe Script" panose="020B0504020000000003" pitchFamily="34" charset="0"/>
              </a:rPr>
              <a:t>Bridge </a:t>
            </a:r>
          </a:p>
          <a:p>
            <a:pPr algn="ctr">
              <a:lnSpc>
                <a:spcPct val="300000"/>
              </a:lnSpc>
            </a:pPr>
            <a:r>
              <a:rPr lang="en-US" sz="4000" dirty="0" smtClean="0">
                <a:latin typeface="Segoe Script" panose="020B0504020000000003" pitchFamily="34" charset="0"/>
              </a:rPr>
              <a:t>Build </a:t>
            </a:r>
          </a:p>
          <a:p>
            <a:pPr algn="ctr">
              <a:lnSpc>
                <a:spcPct val="300000"/>
              </a:lnSpc>
            </a:pPr>
            <a:r>
              <a:rPr lang="en-US" sz="4000" dirty="0" smtClean="0">
                <a:latin typeface="Segoe Script" panose="020B0504020000000003" pitchFamily="34" charset="0"/>
              </a:rPr>
              <a:t>Dance</a:t>
            </a:r>
            <a:endParaRPr lang="en-US" sz="4000" dirty="0"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0611" y="1762758"/>
            <a:ext cx="128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barriers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00197" y="3599439"/>
            <a:ext cx="1717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opportunity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830611" y="5370809"/>
            <a:ext cx="141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ogether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5" y="0"/>
            <a:ext cx="4564690" cy="685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47" y="-12741"/>
            <a:ext cx="4646725" cy="6883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2863" y="1298713"/>
            <a:ext cx="1969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400" dirty="0" smtClean="0">
                <a:solidFill>
                  <a:schemeClr val="bg1"/>
                </a:solidFill>
              </a:rPr>
              <a:t>forces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&amp; </a:t>
            </a:r>
            <a:r>
              <a:rPr lang="en-US" sz="4400" dirty="0" smtClean="0">
                <a:solidFill>
                  <a:schemeClr val="bg1"/>
                </a:solidFill>
              </a:rPr>
              <a:t>sources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of </a:t>
            </a:r>
            <a:r>
              <a:rPr lang="en-US" sz="4200" dirty="0" smtClean="0">
                <a:solidFill>
                  <a:schemeClr val="bg1"/>
                </a:solidFill>
              </a:rPr>
              <a:t>change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ack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236854"/>
            <a:ext cx="11397803" cy="64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superwoman costu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uperwoman costu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uperwoman costu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super 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2" y="-713748"/>
            <a:ext cx="7571748" cy="75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3634" y="2967335"/>
            <a:ext cx="111408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 smtClean="0">
                <a:latin typeface="Footlight MT Light" panose="0204060206030A020304" pitchFamily="18" charset="0"/>
              </a:rPr>
              <a:t>I</a:t>
            </a:r>
            <a:endParaRPr lang="en-US" sz="107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68" y="179432"/>
            <a:ext cx="8634340" cy="65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10" y="-484298"/>
            <a:ext cx="6161632" cy="74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5" y="0"/>
            <a:ext cx="10289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71</Words>
  <Application>Microsoft Office PowerPoint</Application>
  <PresentationFormat>Custom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Contributors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Condo</dc:creator>
  <cp:lastModifiedBy>Perry</cp:lastModifiedBy>
  <cp:revision>22</cp:revision>
  <dcterms:created xsi:type="dcterms:W3CDTF">2016-11-17T04:35:05Z</dcterms:created>
  <dcterms:modified xsi:type="dcterms:W3CDTF">2016-11-22T13:58:33Z</dcterms:modified>
</cp:coreProperties>
</file>