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3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E52F5C8-314A-ADC5-AE02-BB577CF2EA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518" y="152400"/>
            <a:ext cx="1676400" cy="128331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F85EE50-7C94-1861-A51E-C5B0B0FF5A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628461"/>
            <a:ext cx="5048068" cy="361987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866AD7C-9427-D829-53E2-E4A33BEE5B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4419600"/>
            <a:ext cx="4114800" cy="2253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279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C2AC64B-5F5F-A5E8-2C2A-BB748EBE0E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457200"/>
            <a:ext cx="5529438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4B2D361-F34D-538E-F5AD-90E22394598E}"/>
              </a:ext>
            </a:extLst>
          </p:cNvPr>
          <p:cNvSpPr txBox="1"/>
          <p:nvPr/>
        </p:nvSpPr>
        <p:spPr>
          <a:xfrm>
            <a:off x="685800" y="3810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Fall 2016</a:t>
            </a:r>
          </a:p>
        </p:txBody>
      </p:sp>
    </p:spTree>
    <p:extLst>
      <p:ext uri="{BB962C8B-B14F-4D97-AF65-F5344CB8AC3E}">
        <p14:creationId xmlns:p14="http://schemas.microsoft.com/office/powerpoint/2010/main" val="4014887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877B775-84E6-2C19-8A91-4D2A8279EF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457200"/>
            <a:ext cx="1485900" cy="1143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8F28742-F56A-A870-3B4C-9FA948D3ED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4232" y="457200"/>
            <a:ext cx="4369081" cy="444301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A20802F-5E08-EEF1-C18F-B9BA3CAFAF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388" y="4934924"/>
            <a:ext cx="3008768" cy="1294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840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3600871-7FFA-2374-08AC-11AD7C0D2D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304800"/>
            <a:ext cx="1485900" cy="1143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0227210-AE61-0A5A-76EB-B5FBC08DDE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914400"/>
            <a:ext cx="5438594" cy="389068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03EC0C8-EF94-7811-56ED-CF3BC9D04E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5029200"/>
            <a:ext cx="4357078" cy="1671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981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C7542D7-44C6-B6A5-EFE9-03B69AE310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762" y="1586143"/>
            <a:ext cx="6190476" cy="368571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EC926DA-B462-F23B-45B9-82349301C3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304800"/>
            <a:ext cx="14859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37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3E787E4-744A-A972-05CC-1A817CA409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381000"/>
            <a:ext cx="4762500" cy="593171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6E1AAD5-D809-99B1-948D-5628685505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342900"/>
            <a:ext cx="14859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774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2</Words>
  <Application>Microsoft Office PowerPoint</Application>
  <PresentationFormat>On-screen Show (4:3)</PresentationFormat>
  <Paragraphs>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Perry</dc:creator>
  <cp:lastModifiedBy>Perry Kinkaide</cp:lastModifiedBy>
  <cp:revision>14</cp:revision>
  <dcterms:created xsi:type="dcterms:W3CDTF">2006-08-16T00:00:00Z</dcterms:created>
  <dcterms:modified xsi:type="dcterms:W3CDTF">2026-01-12T02:34:09Z</dcterms:modified>
</cp:coreProperties>
</file>